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06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A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/>
    <p:restoredTop sz="94669"/>
  </p:normalViewPr>
  <p:slideViewPr>
    <p:cSldViewPr snapToGrid="0" snapToObjects="1" showGuides="1">
      <p:cViewPr varScale="1">
        <p:scale>
          <a:sx n="168" d="100"/>
          <a:sy n="168" d="100"/>
        </p:scale>
        <p:origin x="216" y="1040"/>
      </p:cViewPr>
      <p:guideLst>
        <p:guide orient="horz" pos="1406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5E356-F9BA-BC41-9A2E-C4630B42233C}" type="datetimeFigureOut">
              <a:t>7/9/18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48E7C-600B-AD48-8A97-1B0BDF4118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2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48E7C-600B-AD48-8A97-1B0BDF411842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1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002906"/>
            <a:ext cx="9144000" cy="1140595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8"/>
            <a:ext cx="8229600" cy="1892050"/>
          </a:xfrm>
        </p:spPr>
        <p:txBody>
          <a:bodyPr anchor="t" anchorCtr="0">
            <a:normAutofit/>
          </a:bodyPr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451838"/>
            <a:ext cx="8229600" cy="1261884"/>
          </a:xfrm>
        </p:spPr>
        <p:txBody>
          <a:bodyPr anchor="b" anchorCtr="0">
            <a:spAutoFit/>
          </a:bodyPr>
          <a:lstStyle>
            <a:lvl1pPr marL="0" indent="0" algn="ctr">
              <a:spcBef>
                <a:spcPts val="0"/>
              </a:spcBef>
              <a:spcAft>
                <a:spcPts val="2400"/>
              </a:spcAft>
              <a:buNone/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Presenter Name and Affiliation</a:t>
            </a:r>
          </a:p>
          <a:p>
            <a:pPr lvl="0"/>
            <a:r>
              <a:rPr lang="en-US" dirty="0"/>
              <a:t>Presenter email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12527" y="4223408"/>
            <a:ext cx="4475355" cy="584775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1200"/>
              </a:spcAft>
              <a:buNone/>
              <a:defRPr sz="48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0"/>
              </a:spcAft>
            </a:pPr>
            <a:r>
              <a:rPr lang="en-US" sz="1600" b="0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October 29–31, 2018  |  Nashville, TN, USA</a:t>
            </a:r>
          </a:p>
          <a:p>
            <a:pPr algn="r"/>
            <a:r>
              <a:rPr lang="en-US" sz="1600" b="0" kern="12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www.usenix.org</a:t>
            </a:r>
            <a:r>
              <a:rPr lang="en-US" sz="1600" b="0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/lisa18            #lisa18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985" y="4071294"/>
            <a:ext cx="2384065" cy="100381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36C05B-ABAE-C24C-B080-793EBE5830D9}"/>
              </a:ext>
            </a:extLst>
          </p:cNvPr>
          <p:cNvCxnSpPr/>
          <p:nvPr userDrawn="1"/>
        </p:nvCxnSpPr>
        <p:spPr>
          <a:xfrm>
            <a:off x="0" y="3954347"/>
            <a:ext cx="91440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body text here.</a:t>
            </a:r>
          </a:p>
        </p:txBody>
      </p:sp>
    </p:spTree>
    <p:extLst>
      <p:ext uri="{BB962C8B-B14F-4D97-AF65-F5344CB8AC3E}">
        <p14:creationId xmlns:p14="http://schemas.microsoft.com/office/powerpoint/2010/main" val="229834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with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42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7358" y="4594623"/>
            <a:ext cx="1110863" cy="46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9" r:id="rId2"/>
    <p:sldLayoutId id="2147483672" r:id="rId3"/>
    <p:sldLayoutId id="2147483673" r:id="rId4"/>
    <p:sldLayoutId id="2147483674" r:id="rId5"/>
    <p:sldLayoutId id="2147483676" r:id="rId6"/>
    <p:sldLayoutId id="2147483680" r:id="rId7"/>
    <p:sldLayoutId id="2147483677" r:id="rId8"/>
    <p:sldLayoutId id="2147483678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2809951"/>
            <a:ext cx="8229600" cy="110799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Presenter Name and Affiliation</a:t>
            </a:r>
          </a:p>
          <a:p>
            <a:r>
              <a:rPr lang="en-US" dirty="0"/>
              <a:t>Presenter email</a:t>
            </a:r>
          </a:p>
        </p:txBody>
      </p:sp>
    </p:spTree>
    <p:extLst>
      <p:ext uri="{BB962C8B-B14F-4D97-AF65-F5344CB8AC3E}">
        <p14:creationId xmlns:p14="http://schemas.microsoft.com/office/powerpoint/2010/main" val="427813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some bulleted text</a:t>
            </a:r>
          </a:p>
          <a:p>
            <a:pPr lvl="1"/>
            <a:r>
              <a:rPr lang="en-US" dirty="0"/>
              <a:t>This is a second level bullet</a:t>
            </a:r>
          </a:p>
          <a:p>
            <a:pPr lvl="2"/>
            <a:r>
              <a:rPr lang="en-US" dirty="0"/>
              <a:t>This is a third</a:t>
            </a:r>
          </a:p>
        </p:txBody>
      </p:sp>
    </p:spTree>
    <p:extLst>
      <p:ext uri="{BB962C8B-B14F-4D97-AF65-F5344CB8AC3E}">
        <p14:creationId xmlns:p14="http://schemas.microsoft.com/office/powerpoint/2010/main" val="406224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/>
              <a:t>Tem</a:t>
            </a:r>
            <a:r>
              <a:rPr lang="en-US" sz="1800" dirty="0"/>
              <a:t> re mi, </a:t>
            </a:r>
            <a:r>
              <a:rPr lang="en-US" sz="1800" dirty="0" err="1"/>
              <a:t>ommoloria</a:t>
            </a:r>
            <a:r>
              <a:rPr lang="en-US" sz="1800" dirty="0"/>
              <a:t> </a:t>
            </a:r>
            <a:r>
              <a:rPr lang="en-US" sz="1800" dirty="0" err="1"/>
              <a:t>velignis</a:t>
            </a:r>
            <a:r>
              <a:rPr lang="en-US" sz="1800" dirty="0"/>
              <a:t> </a:t>
            </a:r>
            <a:r>
              <a:rPr lang="en-US" sz="1800" dirty="0" err="1"/>
              <a:t>aut</a:t>
            </a:r>
            <a:r>
              <a:rPr lang="en-US" sz="1800" dirty="0"/>
              <a:t> molest, </a:t>
            </a:r>
            <a:r>
              <a:rPr lang="en-US" sz="1800" dirty="0" err="1"/>
              <a:t>consequae</a:t>
            </a:r>
            <a:r>
              <a:rPr lang="en-US" sz="1800" dirty="0"/>
              <a:t> </a:t>
            </a:r>
            <a:r>
              <a:rPr lang="en-US" sz="1800" dirty="0" err="1"/>
              <a:t>parchitem</a:t>
            </a:r>
            <a:r>
              <a:rPr lang="en-US" sz="1800" dirty="0"/>
              <a:t> qui </a:t>
            </a:r>
            <a:r>
              <a:rPr lang="en-US" sz="1800" dirty="0" err="1"/>
              <a:t>comnis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r>
              <a:rPr lang="en-US" sz="1800" dirty="0" err="1"/>
              <a:t>ipsam</a:t>
            </a:r>
            <a:r>
              <a:rPr lang="en-US" sz="1800" dirty="0"/>
              <a:t> </a:t>
            </a:r>
            <a:r>
              <a:rPr lang="en-US" sz="1800" dirty="0" err="1"/>
              <a:t>inveroria</a:t>
            </a:r>
            <a:r>
              <a:rPr lang="en-US" sz="1800" dirty="0"/>
              <a:t> </a:t>
            </a:r>
            <a:r>
              <a:rPr lang="en-US" sz="1800" dirty="0" err="1"/>
              <a:t>simporibus</a:t>
            </a:r>
            <a:r>
              <a:rPr lang="en-US" sz="1800" dirty="0"/>
              <a:t> et </a:t>
            </a:r>
            <a:r>
              <a:rPr lang="en-US" sz="1800" dirty="0" err="1"/>
              <a:t>erum</a:t>
            </a:r>
            <a:r>
              <a:rPr lang="en-US" sz="1800" dirty="0"/>
              <a:t> </a:t>
            </a:r>
            <a:r>
              <a:rPr lang="en-US" sz="1800" dirty="0" err="1"/>
              <a:t>volo</a:t>
            </a:r>
            <a:r>
              <a:rPr lang="en-US" sz="1800" dirty="0"/>
              <a:t> </a:t>
            </a:r>
            <a:r>
              <a:rPr lang="en-US" sz="1800" dirty="0" err="1"/>
              <a:t>blatem</a:t>
            </a:r>
            <a:r>
              <a:rPr lang="en-US" sz="1800" dirty="0"/>
              <a:t> </a:t>
            </a:r>
            <a:r>
              <a:rPr lang="en-US" sz="1800" dirty="0" err="1"/>
              <a:t>ipsam</a:t>
            </a:r>
            <a:r>
              <a:rPr lang="en-US" sz="1800" dirty="0"/>
              <a:t> </a:t>
            </a:r>
            <a:r>
              <a:rPr lang="en-US" sz="1800" dirty="0" err="1"/>
              <a:t>simus</a:t>
            </a:r>
            <a:r>
              <a:rPr lang="en-US" sz="1800" dirty="0"/>
              <a:t> </a:t>
            </a:r>
            <a:r>
              <a:rPr lang="en-US" sz="1800" dirty="0" err="1"/>
              <a:t>ernatus</a:t>
            </a:r>
            <a:r>
              <a:rPr lang="en-US" sz="1800" dirty="0"/>
              <a:t> </a:t>
            </a:r>
            <a:r>
              <a:rPr lang="en-US" sz="1800" dirty="0" err="1"/>
              <a:t>dolut</a:t>
            </a:r>
            <a:r>
              <a:rPr lang="en-US" sz="1800" dirty="0"/>
              <a:t> </a:t>
            </a:r>
            <a:r>
              <a:rPr lang="en-US" sz="1800" dirty="0" err="1"/>
              <a:t>entiat</a:t>
            </a:r>
            <a:r>
              <a:rPr lang="en-US" sz="1800" dirty="0"/>
              <a:t> qui </a:t>
            </a:r>
            <a:r>
              <a:rPr lang="en-US" sz="1800" dirty="0" err="1"/>
              <a:t>odio</a:t>
            </a:r>
            <a:r>
              <a:rPr lang="en-US" sz="1800" dirty="0"/>
              <a:t>. </a:t>
            </a:r>
            <a:r>
              <a:rPr lang="en-US" sz="1800" dirty="0" err="1"/>
              <a:t>Doloria</a:t>
            </a:r>
            <a:r>
              <a:rPr lang="en-US" sz="1800" dirty="0"/>
              <a:t> </a:t>
            </a:r>
            <a:r>
              <a:rPr lang="en-US" sz="1800" dirty="0" err="1"/>
              <a:t>quia</a:t>
            </a:r>
            <a:r>
              <a:rPr lang="en-US" sz="1800" dirty="0"/>
              <a:t> </a:t>
            </a:r>
            <a:r>
              <a:rPr lang="en-US" sz="1800" dirty="0" err="1"/>
              <a:t>quiatempe</a:t>
            </a:r>
            <a:r>
              <a:rPr lang="en-US" sz="1800" dirty="0"/>
              <a:t> </a:t>
            </a:r>
            <a:r>
              <a:rPr lang="en-US" sz="1800" dirty="0" err="1"/>
              <a:t>pernatet</a:t>
            </a:r>
            <a:r>
              <a:rPr lang="en-US" sz="1800" dirty="0"/>
              <a:t> </a:t>
            </a:r>
            <a:r>
              <a:rPr lang="en-US" sz="1800" dirty="0" err="1"/>
              <a:t>alita</a:t>
            </a:r>
            <a:r>
              <a:rPr lang="en-US" sz="1800" dirty="0"/>
              <a:t> </a:t>
            </a:r>
            <a:r>
              <a:rPr lang="en-US" sz="1800" dirty="0" err="1"/>
              <a:t>volor</a:t>
            </a:r>
            <a:r>
              <a:rPr lang="en-US" sz="1800" dirty="0"/>
              <a:t> sum vent </a:t>
            </a:r>
            <a:r>
              <a:rPr lang="en-US" sz="1800" dirty="0" err="1"/>
              <a:t>eostrum</a:t>
            </a:r>
            <a:r>
              <a:rPr lang="en-US" sz="1800" dirty="0"/>
              <a:t> </a:t>
            </a:r>
            <a:r>
              <a:rPr lang="en-US" sz="1800" dirty="0" err="1"/>
              <a:t>nimin</a:t>
            </a:r>
            <a:r>
              <a:rPr lang="en-US" sz="1800" dirty="0"/>
              <a:t> </a:t>
            </a:r>
            <a:r>
              <a:rPr lang="en-US" sz="1800" dirty="0" err="1"/>
              <a:t>nem</a:t>
            </a:r>
            <a:r>
              <a:rPr lang="en-US" sz="1800" dirty="0"/>
              <a:t> re </a:t>
            </a:r>
            <a:r>
              <a:rPr lang="en-US" sz="1800" dirty="0" err="1"/>
              <a:t>pe</a:t>
            </a:r>
            <a:r>
              <a:rPr lang="en-US" sz="1800" dirty="0"/>
              <a:t> </a:t>
            </a:r>
            <a:r>
              <a:rPr lang="en-US" sz="1800" dirty="0" err="1"/>
              <a:t>doluptatur</a:t>
            </a:r>
            <a:r>
              <a:rPr lang="en-US" sz="1800" dirty="0"/>
              <a:t>?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8048992"/>
      </p:ext>
    </p:extLst>
  </p:cSld>
  <p:clrMapOvr>
    <a:masterClrMapping/>
  </p:clrMapOvr>
</p:sld>
</file>

<file path=ppt/theme/theme1.xml><?xml version="1.0" encoding="utf-8"?>
<a:theme xmlns:a="http://schemas.openxmlformats.org/drawingml/2006/main" name="lisa15_presentation">
  <a:themeElements>
    <a:clrScheme name="SOUPS 2018">
      <a:dk1>
        <a:srgbClr val="000000"/>
      </a:dk1>
      <a:lt1>
        <a:srgbClr val="FFFFFF"/>
      </a:lt1>
      <a:dk2>
        <a:srgbClr val="336EB1"/>
      </a:dk2>
      <a:lt2>
        <a:srgbClr val="E7E6E6"/>
      </a:lt2>
      <a:accent1>
        <a:srgbClr val="16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88CD12FC-AECD-B241-908E-2BEB166DC922}" vid="{1D40E0AD-AA90-9B4D-8026-5382CD08B0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70</Words>
  <Application>Microsoft Macintosh PowerPoint</Application>
  <PresentationFormat>On-screen Show (16:9)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lisa15_presentation</vt:lpstr>
      <vt:lpstr>Presentation Title</vt:lpstr>
      <vt:lpstr>PowerPoint Presentation</vt:lpstr>
      <vt:lpstr>Slide Title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Michele Nelson</dc:creator>
  <cp:lastModifiedBy>Michele Nelson</cp:lastModifiedBy>
  <cp:revision>5</cp:revision>
  <dcterms:created xsi:type="dcterms:W3CDTF">2017-06-05T16:57:50Z</dcterms:created>
  <dcterms:modified xsi:type="dcterms:W3CDTF">2018-07-09T23:41:49Z</dcterms:modified>
</cp:coreProperties>
</file>